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suspiciously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 a way that shows you do not trust someone or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training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 process of</a:t>
                      </a:r>
                      <a:r>
                        <a:rPr lang="en-US" sz="2400" baseline="0" dirty="0" smtClean="0"/>
                        <a:t> being taught something or preparing for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cage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 enclosure made with wire</a:t>
                      </a:r>
                      <a:r>
                        <a:rPr lang="en-US" sz="2400" baseline="0" dirty="0" smtClean="0"/>
                        <a:t> or bars meant to keep something inside 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ordinary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Average or common, not special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4" name="Picture 10" descr="C:\Documents and Settings\Erin Coffman\Local Settings\Temporary Internet Files\Content.IE5\IHRUN8T1\MM9002827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57200"/>
            <a:ext cx="1219200" cy="1219200"/>
          </a:xfrm>
          <a:prstGeom prst="rect">
            <a:avLst/>
          </a:prstGeom>
          <a:noFill/>
        </p:spPr>
      </p:pic>
      <p:pic>
        <p:nvPicPr>
          <p:cNvPr id="1036" name="Picture 12" descr="C:\Documents and Settings\Erin Coffman\Local Settings\Temporary Internet Files\Content.IE5\FFS60AY2\MC90006014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981200"/>
            <a:ext cx="989991" cy="1081316"/>
          </a:xfrm>
          <a:prstGeom prst="rect">
            <a:avLst/>
          </a:prstGeom>
          <a:noFill/>
        </p:spPr>
      </p:pic>
      <p:pic>
        <p:nvPicPr>
          <p:cNvPr id="1037" name="Picture 13" descr="C:\Documents and Settings\Erin Coffman\Local Settings\Temporary Internet Files\Content.IE5\B856F6IP\MC90043459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3657600"/>
            <a:ext cx="771652" cy="1181100"/>
          </a:xfrm>
          <a:prstGeom prst="rect">
            <a:avLst/>
          </a:prstGeom>
          <a:noFill/>
        </p:spPr>
      </p:pic>
      <p:pic>
        <p:nvPicPr>
          <p:cNvPr id="1038" name="Picture 14" descr="C:\Documents and Settings\Erin Coffman\Local Settings\Temporary Internet Files\Content.IE5\S2J0TZHP\MC90001359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486400"/>
            <a:ext cx="1219846" cy="921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941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confused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Unable to understand what is happening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sensible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Showing good judgment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upset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Unhappy</a:t>
                      </a:r>
                      <a:r>
                        <a:rPr lang="en-US" sz="2800" baseline="0" dirty="0" smtClean="0"/>
                        <a:t> or worried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control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The power to make things happen the way you</a:t>
                      </a:r>
                      <a:r>
                        <a:rPr lang="en-US" sz="2800" baseline="0" dirty="0" smtClean="0"/>
                        <a:t> want them to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8" name="Picture 10" descr="C:\Documents and Settings\Erin Coffman\Local Settings\Temporary Internet Files\Content.IE5\IHRUN8T1\MC900434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304800"/>
            <a:ext cx="833438" cy="1167590"/>
          </a:xfrm>
          <a:prstGeom prst="rect">
            <a:avLst/>
          </a:prstGeom>
          <a:noFill/>
        </p:spPr>
      </p:pic>
      <p:pic>
        <p:nvPicPr>
          <p:cNvPr id="2060" name="Picture 12" descr="C:\Documents and Settings\Erin Coffman\Local Settings\Temporary Internet Files\Content.IE5\Q9S3P67R\MC90044152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1208088" cy="1246305"/>
          </a:xfrm>
          <a:prstGeom prst="rect">
            <a:avLst/>
          </a:prstGeom>
          <a:noFill/>
        </p:spPr>
      </p:pic>
      <p:pic>
        <p:nvPicPr>
          <p:cNvPr id="2061" name="Picture 13" descr="C:\Documents and Settings\Erin Coffman\Local Settings\Temporary Internet Files\Content.IE5\FFS60AY2\MC90004877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886200"/>
            <a:ext cx="949073" cy="1102919"/>
          </a:xfrm>
          <a:prstGeom prst="rect">
            <a:avLst/>
          </a:prstGeom>
          <a:noFill/>
        </p:spPr>
      </p:pic>
      <p:pic>
        <p:nvPicPr>
          <p:cNvPr id="2062" name="Picture 14" descr="C:\Documents and Settings\Erin Coffman\Local Settings\Temporary Internet Files\Content.IE5\EIWSLC53\MP90044247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334000"/>
            <a:ext cx="1943100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73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150</cp:revision>
  <dcterms:created xsi:type="dcterms:W3CDTF">2014-02-24T21:15:13Z</dcterms:created>
  <dcterms:modified xsi:type="dcterms:W3CDTF">2014-03-19T13:14:31Z</dcterms:modified>
</cp:coreProperties>
</file>